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106E4-8064-4774-BB23-DD9B86CA525F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E2DB-1FD1-4AA2-AE9E-02DB62376E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8090"/>
          </a:xfrm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This side of the card must include a hand drawn picture and identify the “team” your person was on</a:t>
            </a:r>
            <a:br>
              <a:rPr lang="en-US" dirty="0" smtClean="0"/>
            </a:br>
            <a:r>
              <a:rPr lang="en-US" dirty="0" smtClean="0"/>
              <a:t>(British or Patriot)</a:t>
            </a:r>
            <a:br>
              <a:rPr lang="en-US" dirty="0" smtClean="0"/>
            </a:br>
            <a:r>
              <a:rPr lang="en-US" dirty="0" smtClean="0"/>
              <a:t>*French will be on the Patriot side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88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Name and Personal Information</a:t>
            </a:r>
            <a:br>
              <a:rPr lang="en-US" dirty="0" smtClean="0">
                <a:ln>
                  <a:solidFill>
                    <a:schemeClr val="tx1"/>
                  </a:solidFill>
                </a:ln>
              </a:rPr>
            </a:br>
            <a:r>
              <a:rPr lang="en-US" dirty="0" smtClean="0">
                <a:ln>
                  <a:solidFill>
                    <a:schemeClr val="tx1"/>
                  </a:solidFill>
                </a:ln>
              </a:rPr>
              <a:t> </a:t>
            </a:r>
            <a:r>
              <a:rPr lang="en-US" sz="2700" dirty="0" smtClean="0">
                <a:ln>
                  <a:solidFill>
                    <a:schemeClr val="tx1"/>
                  </a:solidFill>
                </a:ln>
              </a:rPr>
              <a:t>(birthday, hometown/ colony, </a:t>
            </a:r>
            <a:r>
              <a:rPr lang="en-US" sz="2700" dirty="0" smtClean="0">
                <a:ln>
                  <a:solidFill>
                    <a:schemeClr val="tx1"/>
                  </a:solidFill>
                </a:ln>
              </a:rPr>
              <a:t>etc…)</a:t>
            </a:r>
            <a:endParaRPr lang="en-US" sz="27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86995" cy="50309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n>
                  <a:solidFill>
                    <a:schemeClr val="tx1"/>
                  </a:solidFill>
                </a:ln>
              </a:rPr>
              <a:t>Interesting Facts</a:t>
            </a: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 at least 3</a:t>
            </a: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Bullet points are fine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59655" y="1600200"/>
            <a:ext cx="4827145" cy="50309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n>
                  <a:solidFill>
                    <a:schemeClr val="tx1"/>
                  </a:solidFill>
                </a:ln>
              </a:rPr>
              <a:t>Role and Contribution to the American Revolution.</a:t>
            </a:r>
          </a:p>
          <a:p>
            <a:pPr marL="0" indent="0">
              <a:buNone/>
            </a:pPr>
            <a:r>
              <a:rPr lang="en-US" dirty="0" smtClean="0">
                <a:ln>
                  <a:solidFill>
                    <a:schemeClr val="tx1"/>
                  </a:solidFill>
                </a:ln>
              </a:rPr>
              <a:t>(paragraph form)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687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This side of the card must include a hand drawn picture and identify the “team” your person was on (British or Patriot) *French will be on the Patriot side</vt:lpstr>
      <vt:lpstr>Name and Personal Information  (birthday, hometown/ colony, etc…)</vt:lpstr>
    </vt:vector>
  </TitlesOfParts>
  <Company>Flemington Raritan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side of the card must include a hand drawn picture and identify the “team” your person was on (British or Patriot) *French will be on the Patriot side</dc:title>
  <dc:creator>Preferred Customer</dc:creator>
  <cp:lastModifiedBy>Preferred Customer</cp:lastModifiedBy>
  <cp:revision>1</cp:revision>
  <dcterms:created xsi:type="dcterms:W3CDTF">2012-12-04T14:25:56Z</dcterms:created>
  <dcterms:modified xsi:type="dcterms:W3CDTF">2012-12-04T14:26:17Z</dcterms:modified>
</cp:coreProperties>
</file>